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58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07DCD-95D4-2F2C-EBE3-A8085FAA6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HK" dirty="0"/>
              <a:t>Click to edit Master title style</a:t>
            </a:r>
            <a:endParaRPr lang="zh-HK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466F3E-3CF8-4720-EDDA-4C0A976F32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HK"/>
              <a:t>Click to edit Master subtitle style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4C99D-5FC6-5DE5-88F6-57391DD0D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42271-D660-568B-0113-8BD020F90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DE75F-757B-85FC-7595-5541C7E04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03795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086D2-703E-051C-F875-C001696D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936772-7B1E-5BF4-95E7-3ADD8FB9C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FC5FB-529B-E53C-062C-55FD5BDBF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00212-CA23-9ABA-8B24-0B03F3B11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7453A-92E3-CD1B-AC29-B28F061EE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7346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673D90-8D3C-0188-F7B1-6809C7978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DDE3F4-C769-307A-15E0-28B1117002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0B245-CA5C-2406-AB04-1681A6AA3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D4E1B-9C74-DC25-266B-4CB9DD2E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173AF-2CA1-E044-CC8E-20CF82B5C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0601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8ABA4-92E8-FD3C-DC1C-71DC4B8A8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7DF1B-F0AE-E7D0-A518-F8381C6E9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A2C57-A67D-BBA2-3457-B313B1D40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3AC63-DCDC-B669-F21E-1E0D99378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3C2E2-42B3-3CCA-76FA-CD96421F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95615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CFBF6-4B8D-A17B-83B1-D83D65521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4076B-69D7-E0C5-612B-679087BDF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F7AA6-5A73-E8CC-D7A0-79C32542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9B04E-2FAE-E2BF-A427-8571E5ECE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CFBA4-305B-A296-7A0E-DC52C8F7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7979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818F3-2FEB-09C7-F778-99BB7A901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B289-C58C-14F0-B1F2-B849155D5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27CAFD-5F0A-1521-A1FA-D8D2AA41C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D65FE-D6A7-C3C0-09CF-8DFBBAC24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38BB7-6CAA-9931-7854-7C8AFB55A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0D1785-0EAC-07DB-5799-B7CA17AE7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5191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E7A4B-7A4E-D257-C2E6-49C574579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24134-B7B4-F87E-E87E-28B4826E3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5D4DEF-CA96-2DC9-1BD4-D20D2DC7C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7EA661-3E4E-002F-427E-E0293AE9E3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8C38DE-0AD3-5C18-DE23-0EBDA3D0F3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19FA9C-9C9B-12E3-380A-D7F985EE4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E6FA8D-D52A-C430-4A34-54A5F7D37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8850C6-2F21-5640-B4AC-4315889A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410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323B-A764-2CD1-E3C4-6F39058D3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1D0B17-CC3E-AF66-D9AF-6E48021D1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FDB832-DDE5-A06F-52A6-4CD987624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21E74B-541F-EF87-DC89-896CB4F0D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1837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FCBF23-DDD3-EE08-5250-80DA1872A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D6A849-FA7A-C556-7361-4943D378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94ED9-BDD7-6038-841E-8B220B606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1868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A431C-3552-0B61-8C0D-F28FA8BDB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DD423-1FB4-879E-5E18-CC3988CB3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9089B-4C37-DA67-20C2-DCC1A030A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D351D-312E-8CF1-BC22-5AF2AF108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445C8-014B-8AAF-CF7C-5F5D4FF83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65554-518E-616B-E703-4963FE711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9625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61FD6-989A-37F6-2CC0-4FCAF07EE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241BD5-D2BA-DBB5-BBB9-C57A68C8D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576028-3FD7-3375-EE37-626DA6A33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C368B-8F59-7856-762D-EB7C91B2E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AD10F-54B7-C675-FCF9-92EFC9FD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68A5F-C393-9ACD-EF75-CE7043BDA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1271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6B4ED7-2A04-9D8D-DA68-19D46C8F1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77517-7EC9-921D-222A-F53CDEC09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75501-67A9-D7F1-3428-C3489A5361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FDF6F-A375-4D3D-804C-633F195EE752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1CB74-78CF-62DE-0F9B-CA18168078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7B1E9-A58E-9E83-CD14-3303E8348A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C07AF-5F99-485F-A8A4-4E03CE68BF97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Picture 7" descr="A blue background with a city skyline&#10;&#10;Description automatically generated">
            <a:extLst>
              <a:ext uri="{FF2B5EF4-FFF2-40B4-BE49-F238E27FC236}">
                <a16:creationId xmlns:a16="http://schemas.microsoft.com/office/drawing/2014/main" id="{3C4F8DCE-69D8-4116-E2BD-BD54A6730BC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11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E635-5E43-518B-57EE-8EE3110550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9F3F91-16C4-E0E0-EF36-108B1D137B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0252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5E336-BF7E-3A1B-EB6E-7ED8ADC3C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D092A-A8D3-253E-C64C-E3D017E6F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31978747"/>
      </p:ext>
    </p:extLst>
  </p:cSld>
  <p:clrMapOvr>
    <a:masterClrMapping/>
  </p:clrMapOvr>
</p:sld>
</file>

<file path=ppt/theme/theme1.xml><?xml version="1.0" encoding="utf-8"?>
<a:theme xmlns:a="http://schemas.openxmlformats.org/drawingml/2006/main" name="APHRS 2023 - 2">
  <a:themeElements>
    <a:clrScheme name="APHRS 2023 - 2">
      <a:dk1>
        <a:srgbClr val="134057"/>
      </a:dk1>
      <a:lt1>
        <a:sysClr val="window" lastClr="FFFFFF"/>
      </a:lt1>
      <a:dk2>
        <a:srgbClr val="6BAD49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APHRS 2023 - 2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ICC358</dc:creator>
  <cp:lastModifiedBy>ICC358</cp:lastModifiedBy>
  <cp:revision>4</cp:revision>
  <dcterms:created xsi:type="dcterms:W3CDTF">2023-07-27T10:35:43Z</dcterms:created>
  <dcterms:modified xsi:type="dcterms:W3CDTF">2023-08-06T19:33:23Z</dcterms:modified>
</cp:coreProperties>
</file>